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3" r:id="rId4"/>
    <p:sldId id="265" r:id="rId5"/>
    <p:sldId id="266" r:id="rId6"/>
    <p:sldId id="267" r:id="rId7"/>
    <p:sldId id="268" r:id="rId8"/>
    <p:sldId id="269" r:id="rId9"/>
    <p:sldId id="27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C0F40-A4AF-7321-4C53-92EA67DD6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10506E-E673-B69A-BCEA-92FC0B879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F0824A-3DF7-6492-D520-22FA006C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450685-8C22-F4DD-A2C8-C177B401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2AB428-76C7-3276-7CD9-B806E56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94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20A23-140E-FF2D-DC04-0BA62B28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CC612F-9DC6-0388-3B95-78D420E63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F16CA-FEF5-AD2F-5D93-88849BB5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5FC0E1-5B89-97AE-040F-6001F1EB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414DE-26F8-6106-5807-CE2C4088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B2F99D-CB47-FC55-922B-102396C7D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009C3E-58CD-B919-A163-C698782E6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EED2F4-1184-22DC-FCE1-4078C08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F088FD-DCB0-83B2-805A-B9BC0BF0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FF53A-5DCD-07EF-00AE-8D6DF2D8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9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B41E1-E3DD-A31D-5800-F5FF087D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A83340-6D5D-569F-243E-522ACF08B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D454A-94D3-C6A1-A420-A4F67823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7F7FD1-87D0-7932-95A8-A7896CDD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BB747F-5728-7B19-F756-6971F64F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04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EA496-5DFB-FB22-145E-38E779CE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4FE69D-7D0C-B604-FFC0-0B7F974C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9715F-4E04-B0AF-B1A5-2D7B58F4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F0160-E363-0B1E-2192-E7F6C99A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2DC6B-08F7-F67C-8928-43EB52D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4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F46F7-35F4-7231-861F-FDA88A45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F128DA-4AFF-A95C-7CAC-210BEA76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8AF91E-9824-049A-F716-BCDC132F3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8B8155-EBE6-8FA9-8076-102F667F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B01B57-C29F-BF99-B896-38163A43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20C9B8-6F16-DC27-DB87-CFA0ADC7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2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6594-3E56-1290-6286-E1E8121B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13AC74-10E3-4809-A09C-4396D047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4723AC-B6FB-19A7-0FA4-AC70289A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6FA076-893D-A897-FC1B-A19A810EC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BF02FA-19E1-0509-4D97-08CE341B1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FC71E-7BFE-43F0-44A0-CB9B6E3F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63B300-04D0-7D8B-E42E-1FA2826A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FC5095-E6AD-E719-3129-48C50383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87388-78C1-01BC-9DAE-C0767FE4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42760CA-5415-744B-4AC4-7755AB5C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8223DC-2989-6CA9-4746-1968E024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E20745-C993-D792-81D6-39E062E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C53805-7146-00D9-9419-751A813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0E5EA7-C57E-0ADF-973B-985CDA44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B198F2-B8CF-3E6A-203B-774F88F0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81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9C9FA-8065-E2DF-5047-DD75D58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9E43D-F503-6FD2-AF4F-0CAE1884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E79F3B-6C46-3C56-A5B3-231C87D43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90BA0B-76F3-3CF6-75CE-9E58911C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D32D88-FA07-712E-F8C0-B00EF811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A1911A-5E46-0526-9670-781ABFAD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9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1C20A-E6C4-7091-5AB9-6F6888FE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483889-3E0D-A5BD-020D-76590C6F4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7418D1-9DBC-1702-56FC-B9E94C24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6EF8CA-1DB6-BC11-AD56-A99D7FD4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4BAFC6-D322-AA1C-5A0A-2948BFD0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F8CF82-A3DC-92DA-9574-81366A94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05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130F14-7309-D7F6-191A-0FF23CF5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A308B4-2F51-8D78-DD57-2C8A696B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8DA51-ED1D-F837-3643-5770DEB7D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89D0-BD01-49A5-8FF0-E24C89FD17E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0C8992-0969-32C9-2B55-2384C1099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0CA67-FE93-0623-BB5A-99F1788E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6D0A-8A28-45E0-B7A9-DA840273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C4050-DDA5-F1F8-F334-30F73E88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083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600" dirty="0"/>
              <a:t>Progetto realizzato con i bambini della classe gialla, per avvicinarli alle differenti diete alimentari, in particolare alla celiachia.</a:t>
            </a:r>
            <a:br>
              <a:rPr lang="it-IT" sz="3600" dirty="0"/>
            </a:br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endParaRPr lang="it-IT" sz="2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090DD-1BA1-DB41-3682-FD56EDEE8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Abbiamo inserito la nostra proposta, all’interno del progetto dello schema corporeo.</a:t>
            </a:r>
          </a:p>
          <a:p>
            <a:r>
              <a:rPr lang="it-IT" dirty="0"/>
              <a:t>Osservazione del nostro corpo</a:t>
            </a:r>
          </a:p>
          <a:p>
            <a:r>
              <a:rPr lang="it-IT" dirty="0"/>
              <a:t>Riproduzione della sagoma</a:t>
            </a:r>
          </a:p>
          <a:p>
            <a:r>
              <a:rPr lang="it-IT" dirty="0"/>
              <a:t>Come siamo fatti all’interno?</a:t>
            </a:r>
          </a:p>
          <a:p>
            <a:r>
              <a:rPr lang="it-IT" dirty="0"/>
              <a:t>Una volta presentato ai bambini il nostro apparato digerente, abbiamo spiegato l’esistenza delle diverse diete alimentari. Attraverso la lettura del libro T-</a:t>
            </a:r>
            <a:r>
              <a:rPr lang="it-IT" dirty="0" err="1"/>
              <a:t>veg</a:t>
            </a:r>
            <a:r>
              <a:rPr lang="it-IT" dirty="0"/>
              <a:t> abbiamo introdotto la differenza tra vegetariano e onnivoro e carnivoro comparandola anche al mondo animale.</a:t>
            </a:r>
          </a:p>
          <a:p>
            <a:r>
              <a:rPr lang="it-IT" dirty="0"/>
              <a:t>In seguito poi abbiamo spiegato ai bambini le intolleranze alimentari, soffermandoci sulla celiachia con l’aiuto di Beatrice la nostra bimba celiaca.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29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DAA02F0-933E-4AC2-5363-5831EF13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5411153"/>
          </a:xfrm>
        </p:spPr>
        <p:txBody>
          <a:bodyPr/>
          <a:lstStyle/>
          <a:p>
            <a:r>
              <a:rPr lang="it-IT" dirty="0"/>
              <a:t>Con l’osservazione dei prodotti con la spiga barrata, abbiamo iniziato il gioco del supermercato.</a:t>
            </a:r>
          </a:p>
          <a:p>
            <a:r>
              <a:rPr lang="it-IT" dirty="0"/>
              <a:t> con i bambini compilato il libricino che ci è stato fornito dall’</a:t>
            </a:r>
            <a:r>
              <a:rPr lang="it-IT" dirty="0" err="1"/>
              <a:t>aic</a:t>
            </a:r>
            <a:endParaRPr lang="it-IT" dirty="0"/>
          </a:p>
          <a:p>
            <a:r>
              <a:rPr lang="it-IT" dirty="0"/>
              <a:t>il 16 Maggio abbiamo manipolato con la pasta senza glutine prodotto dalla famiglia di Beatrice e abbiamo consumato il pasto senza glutine.</a:t>
            </a:r>
          </a:p>
        </p:txBody>
      </p:sp>
    </p:spTree>
    <p:extLst>
      <p:ext uri="{BB962C8B-B14F-4D97-AF65-F5344CB8AC3E}">
        <p14:creationId xmlns:p14="http://schemas.microsoft.com/office/powerpoint/2010/main" val="6336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3D5033-15D1-1561-955D-586B524B3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4" y="606055"/>
            <a:ext cx="3189767" cy="42530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2E7173-A1D9-FA5D-05F1-D56D653C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59" y="606055"/>
            <a:ext cx="5670696" cy="42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DCFC79-09DB-ED9D-34BF-D9A539A2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7469" y="520994"/>
            <a:ext cx="3787849" cy="50504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4E4B51-1A5E-D172-5E84-50F4D8D3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95" y="573567"/>
            <a:ext cx="4067397" cy="54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64C7DB-7034-E905-108E-9716ACF2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5" y="2020185"/>
            <a:ext cx="5160335" cy="38702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AB01ED-818B-4BC3-1AA8-B3FD21112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85" y="2073348"/>
            <a:ext cx="2615609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F8B30D3-0D44-3213-267D-64A8B850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9" y="1134139"/>
            <a:ext cx="3072809" cy="40970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AD9FC2-6324-DF00-188A-F0EED2977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9" y="1144182"/>
            <a:ext cx="3072809" cy="40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B4FF842-2221-E837-F3EE-FC9FAC81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04" y="925033"/>
            <a:ext cx="3971261" cy="52950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805B355-748E-C051-B339-CA28C5E5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91" y="925033"/>
            <a:ext cx="3971261" cy="5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F082-4409-C1CD-5983-6B74B458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16 Maggio GIORNATA DELLA CELIACHIA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62EC26-93E1-D9EB-E3AF-8EEF757F8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19950" r="-645" b="107"/>
          <a:stretch/>
        </p:blipFill>
        <p:spPr>
          <a:xfrm>
            <a:off x="1259982" y="2910924"/>
            <a:ext cx="4946947" cy="296604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BB3DD1-1AE2-9838-955B-8C84761A3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63" y="2126623"/>
            <a:ext cx="2812756" cy="3750342"/>
          </a:xfrm>
          <a:prstGeom prst="rect">
            <a:avLst/>
          </a:prstGeom>
        </p:spPr>
      </p:pic>
      <p:sp>
        <p:nvSpPr>
          <p:cNvPr id="3" name="Smile 2">
            <a:extLst>
              <a:ext uri="{FF2B5EF4-FFF2-40B4-BE49-F238E27FC236}">
                <a16:creationId xmlns:a16="http://schemas.microsoft.com/office/drawing/2014/main" id="{12BC8F79-70F3-7152-58BC-65352400E40B}"/>
              </a:ext>
            </a:extLst>
          </p:cNvPr>
          <p:cNvSpPr/>
          <p:nvPr/>
        </p:nvSpPr>
        <p:spPr>
          <a:xfrm>
            <a:off x="1786270" y="3343940"/>
            <a:ext cx="765544" cy="52099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mile 3">
            <a:extLst>
              <a:ext uri="{FF2B5EF4-FFF2-40B4-BE49-F238E27FC236}">
                <a16:creationId xmlns:a16="http://schemas.microsoft.com/office/drawing/2014/main" id="{407A4BFA-D758-3CDC-77C1-D06184B1690D}"/>
              </a:ext>
            </a:extLst>
          </p:cNvPr>
          <p:cNvSpPr/>
          <p:nvPr/>
        </p:nvSpPr>
        <p:spPr>
          <a:xfrm>
            <a:off x="2663432" y="3051545"/>
            <a:ext cx="414670" cy="29239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>
            <a:extLst>
              <a:ext uri="{FF2B5EF4-FFF2-40B4-BE49-F238E27FC236}">
                <a16:creationId xmlns:a16="http://schemas.microsoft.com/office/drawing/2014/main" id="{19B7E12B-81E9-6B2B-80F1-8E5E97492737}"/>
              </a:ext>
            </a:extLst>
          </p:cNvPr>
          <p:cNvSpPr/>
          <p:nvPr/>
        </p:nvSpPr>
        <p:spPr>
          <a:xfrm>
            <a:off x="5108762" y="4720856"/>
            <a:ext cx="769088" cy="6804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>
            <a:extLst>
              <a:ext uri="{FF2B5EF4-FFF2-40B4-BE49-F238E27FC236}">
                <a16:creationId xmlns:a16="http://schemas.microsoft.com/office/drawing/2014/main" id="{141F59F8-1A64-07B0-FC63-778976200104}"/>
              </a:ext>
            </a:extLst>
          </p:cNvPr>
          <p:cNvSpPr/>
          <p:nvPr/>
        </p:nvSpPr>
        <p:spPr>
          <a:xfrm>
            <a:off x="5752214" y="4114800"/>
            <a:ext cx="454715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3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890C1-A9EE-E4D0-97FD-12E08019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C5A585-49E2-4D4E-90B3-2426554F5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407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171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 Progetto realizzato con i bambini della classe gialla, per avvicinarli alle differenti diete alimentari, in particolare alla celiachia.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16 Maggio GIORNATA DELLA CELIACHIA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genitori</dc:title>
  <dc:creator>Christian Roberto Romanò</dc:creator>
  <cp:lastModifiedBy>Christian Roberto Romanò</cp:lastModifiedBy>
  <cp:revision>4</cp:revision>
  <dcterms:created xsi:type="dcterms:W3CDTF">2022-06-06T12:52:59Z</dcterms:created>
  <dcterms:modified xsi:type="dcterms:W3CDTF">2022-06-20T19:02:21Z</dcterms:modified>
</cp:coreProperties>
</file>